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4" r:id="rId25"/>
    <p:sldId id="285" r:id="rId26"/>
    <p:sldId id="286" r:id="rId27"/>
    <p:sldId id="287" r:id="rId28"/>
    <p:sldId id="288" r:id="rId29"/>
    <p:sldId id="281" r:id="rId30"/>
    <p:sldId id="293" r:id="rId31"/>
    <p:sldId id="294" r:id="rId32"/>
    <p:sldId id="295" r:id="rId33"/>
    <p:sldId id="296" r:id="rId34"/>
    <p:sldId id="299" r:id="rId35"/>
    <p:sldId id="300" r:id="rId36"/>
    <p:sldId id="302" r:id="rId37"/>
    <p:sldId id="303" r:id="rId38"/>
    <p:sldId id="304" r:id="rId39"/>
    <p:sldId id="305" r:id="rId40"/>
    <p:sldId id="306" r:id="rId41"/>
    <p:sldId id="307" r:id="rId42"/>
    <p:sldId id="301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8" r:id="rId51"/>
    <p:sldId id="319" r:id="rId52"/>
    <p:sldId id="320" r:id="rId53"/>
    <p:sldId id="321" r:id="rId54"/>
    <p:sldId id="322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23" r:id="rId71"/>
    <p:sldId id="324" r:id="rId72"/>
    <p:sldId id="325" r:id="rId73"/>
    <p:sldId id="315" r:id="rId74"/>
    <p:sldId id="316" r:id="rId75"/>
    <p:sldId id="344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84" autoAdjust="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16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28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95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2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700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3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519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73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46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103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4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2439B-E79C-49BD-B92C-6260A9B999D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E50BC-5D32-4E18-89B0-973C4EA7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351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0000000\18 ИЗУЧЕНИЕ\Презентация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465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00000000\18 ИЗУЧЕНИЕ\Презентация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215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00000000\18 ИЗУЧЕНИЕ\Презентация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20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00000000\18 ИЗУЧЕНИЕ\Презентация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520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00000000\18 ИЗУЧЕНИЕ\Презентация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048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00000000\18 ИЗУЧЕНИЕ\Презентация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701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00000000\18 ИЗУЧЕНИЕ\Презентация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020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00000000\18 ИЗУЧЕНИЕ\Презентация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605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00000000\18 ИЗУЧЕНИЕ\Презентация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488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00000000\18 ИЗУЧЕНИЕ\Презентация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0682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00000000\18 ИЗУЧЕНИЕ\Презентация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993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00000000\18 ИЗУЧЕНИЕ\Презентация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8706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00000000\18 ИЗУЧЕНИЕ\Презентация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2606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00000000\18 ИЗУЧЕНИЕ\Презентация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1229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00000000\18 ИЗУЧЕНИЕ\Презентация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9520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00000000\18 ИЗУЧЕНИЕ\Презентация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797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00000000\18 ИЗУЧЕНИЕ\Презентация\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3494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00000000\18 ИЗУЧЕНИЕ\Презентация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0325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00000000\18 ИЗУЧЕНИЕ\Презентация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4819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00000000\18 ИЗУЧЕНИЕ\Презентация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7863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00000000\18 ИЗУЧЕНИЕ\Презентация\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3965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00000000\18 ИЗУЧЕНИЕ\Презентация\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33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00000000\18 ИЗУЧЕНИЕ\Презентация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5932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00000000\18 ИЗУЧЕНИЕ\Презентация\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963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00000000\18 ИЗУЧЕНИЕ\Презентация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1407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00000000\18 ИЗУЧЕНИЕ\Презентация\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1481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00000000\18 ИЗУЧЕНИЕ\Презентация\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9250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00000000\18 ИЗУЧЕНИЕ\Презентация\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4281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00000000\18 ИЗУЧЕНИЕ\Презентация\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7723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F:\00000000\18 ИЗУЧЕНИЕ\Презентация\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238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00000000\18 ИЗУЧЕНИЕ\Презентация\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7028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00000000\18 ИЗУЧЕНИЕ\Презентация\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2943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00000000\18 ИЗУЧЕНИЕ\Презентация\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021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00000000\18 ИЗУЧЕНИЕ\Презентация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1890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00000000\18 ИЗУЧЕНИЕ\Презентация\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8294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00000000\18 ИЗУЧЕНИЕ\Презентация\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4412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00000000\18 ИЗУЧЕНИЕ\Презентация\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1498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00000000\18 ИЗУЧЕНИЕ\Презентация\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2651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00000000\18 ИЗУЧЕНИЕ\Презентация\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22097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00000000\18 ИЗУЧЕНИЕ\Презентация\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3969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00000000\18 ИЗУЧЕНИЕ\Презентация\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1977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00000000\18 ИЗУЧЕНИЕ\Презентация\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6326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00000000\18 ИЗУЧЕНИЕ\Презентация\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2668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00000000\18 ИЗУЧЕНИЕ\Презентация\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63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00000000\18 ИЗУЧЕНИЕ\Презентация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2888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00000000\18 ИЗУЧЕНИЕ\Презентация\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3794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:\00000000\18 ИЗУЧЕНИЕ\Презентация\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85490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:\00000000\18 ИЗУЧЕНИЕ\Презентация\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18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00000000\18 ИЗУЧЕНИЕ\Презентация\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23270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:\00000000\18 ИЗУЧЕНИЕ\Презентация\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369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00000000\18 ИЗУЧЕНИЕ\Презентация\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1743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:\00000000\18 ИЗУЧЕНИЕ\Презентация\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51632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:\00000000\18 ИЗУЧЕНИЕ\Презентация\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6786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:\00000000\18 ИЗУЧЕНИЕ\Презентация\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24477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:\00000000\18 ИЗУЧЕНИЕ\Презентация\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937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00000000\18 ИЗУЧЕНИЕ\Презентация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2486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:\00000000\18 ИЗУЧЕНИЕ\Презентация\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7311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:\00000000\18 ИЗУЧЕНИЕ\Презентация\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34556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:\00000000\18 ИЗУЧЕНИЕ\Презентация\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8255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:\00000000\18 ИЗУЧЕНИЕ\Презентация\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98499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:\00000000\18 ИЗУЧЕНИЕ\Презентация\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6342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:\00000000\18 ИЗУЧЕНИЕ\Презентация\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4148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:\00000000\18 ИЗУЧЕНИЕ\Презентация\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4187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:\00000000\18 ИЗУЧЕНИЕ\Презентация\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135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:\00000000\18 ИЗУЧЕНИЕ\Презентация\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3332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:\00000000\18 ИЗУЧЕНИЕ\Презентация\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797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00000000\18 ИЗУЧЕНИЕ\Презентация\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14747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:\00000000\18 ИЗУЧЕНИЕ\Презентация\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62152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00000000\18 ИЗУЧЕНИЕ\Презентация\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03298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:\00000000\18 ИЗУЧЕНИЕ\Презентация\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09183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:\00000000\18 ИЗУЧЕНИЕ\Презентация\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82436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:\00000000\18 ИЗУЧЕНИЕ\Презентация\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80495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:\00000000\18 ИЗУЧЕНИЕ\Презентация\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336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00000000\18 ИЗУЧЕНИЕ\Презентация\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437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00000000\18 ИЗУЧЕНИЕ\Презентация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3945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0</Words>
  <Application>Microsoft Office PowerPoint</Application>
  <PresentationFormat>Экран (4:3)</PresentationFormat>
  <Paragraphs>0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МИША</cp:lastModifiedBy>
  <cp:revision>31</cp:revision>
  <dcterms:created xsi:type="dcterms:W3CDTF">2017-11-24T18:25:18Z</dcterms:created>
  <dcterms:modified xsi:type="dcterms:W3CDTF">2017-11-26T12:52:04Z</dcterms:modified>
</cp:coreProperties>
</file>